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996"/>
    <a:srgbClr val="00806C"/>
    <a:srgbClr val="005A55"/>
    <a:srgbClr val="BC2030"/>
    <a:srgbClr val="991B28"/>
    <a:srgbClr val="585858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6"/>
    <p:restoredTop sz="96327"/>
  </p:normalViewPr>
  <p:slideViewPr>
    <p:cSldViewPr snapToGrid="0" snapToObjects="1">
      <p:cViewPr varScale="1">
        <p:scale>
          <a:sx n="198" d="100"/>
          <a:sy n="198" d="100"/>
        </p:scale>
        <p:origin x="8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472453"/>
            <a:ext cx="9144000" cy="3204321"/>
          </a:xfrm>
          <a:prstGeom prst="rect">
            <a:avLst/>
          </a:prstGeom>
          <a:gradFill flip="none" rotWithShape="1">
            <a:gsLst>
              <a:gs pos="100000">
                <a:srgbClr val="585858"/>
              </a:gs>
              <a:gs pos="0">
                <a:schemeClr val="tx1">
                  <a:lumMod val="5000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2404E13-85E1-A343-A874-6F0DAA7B2B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791" y="1640336"/>
            <a:ext cx="8736419" cy="1737953"/>
          </a:xfrm>
        </p:spPr>
        <p:txBody>
          <a:bodyPr/>
          <a:lstStyle>
            <a:lvl1pPr algn="ctr">
              <a:defRPr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Your Presentation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E81CFA2-995E-AC46-BE87-30FF50AD38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791" y="3714878"/>
            <a:ext cx="8736419" cy="752399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400" b="1" i="0" cap="all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6B39129-1FA0-88CF-D3D6-CB71E8795168}"/>
              </a:ext>
            </a:extLst>
          </p:cNvPr>
          <p:cNvCxnSpPr>
            <a:cxnSpLocks/>
          </p:cNvCxnSpPr>
          <p:nvPr userDrawn="1"/>
        </p:nvCxnSpPr>
        <p:spPr>
          <a:xfrm>
            <a:off x="203791" y="3552898"/>
            <a:ext cx="8736419" cy="0"/>
          </a:xfrm>
          <a:prstGeom prst="line">
            <a:avLst/>
          </a:prstGeom>
          <a:ln>
            <a:solidFill>
              <a:srgbClr val="FAE9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6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B51097-1AA0-A480-C44A-36EDFE846ED1}"/>
              </a:ext>
            </a:extLst>
          </p:cNvPr>
          <p:cNvSpPr/>
          <p:nvPr userDrawn="1"/>
        </p:nvSpPr>
        <p:spPr>
          <a:xfrm>
            <a:off x="0" y="4229100"/>
            <a:ext cx="9144000" cy="914400"/>
          </a:xfrm>
          <a:prstGeom prst="rect">
            <a:avLst/>
          </a:prstGeom>
          <a:gradFill>
            <a:gsLst>
              <a:gs pos="100000">
                <a:srgbClr val="00806C"/>
              </a:gs>
              <a:gs pos="25000">
                <a:srgbClr val="005A55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07581F-63E1-08B7-7F42-D2C1A165092B}"/>
              </a:ext>
            </a:extLst>
          </p:cNvPr>
          <p:cNvSpPr/>
          <p:nvPr userDrawn="1"/>
        </p:nvSpPr>
        <p:spPr>
          <a:xfrm>
            <a:off x="0" y="-1"/>
            <a:ext cx="9144000" cy="914400"/>
          </a:xfrm>
          <a:prstGeom prst="rect">
            <a:avLst/>
          </a:prstGeom>
          <a:gradFill>
            <a:gsLst>
              <a:gs pos="100000">
                <a:srgbClr val="00806C"/>
              </a:gs>
              <a:gs pos="25000">
                <a:srgbClr val="005A55"/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47057F-2708-964F-BF96-94288F52E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9144000" cy="3314701"/>
          </a:xfrm>
          <a:prstGeom prst="rect">
            <a:avLst/>
          </a:prstGeom>
          <a:gradFill flip="none" rotWithShape="1">
            <a:gsLst>
              <a:gs pos="0">
                <a:srgbClr val="585858"/>
              </a:gs>
              <a:gs pos="99000">
                <a:schemeClr val="tx1">
                  <a:lumMod val="5000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97884" y="1095884"/>
            <a:ext cx="8748232" cy="2931664"/>
          </a:xfrm>
        </p:spPr>
        <p:txBody>
          <a:bodyPr/>
          <a:lstStyle>
            <a:lvl1pPr algn="ctr">
              <a:defRPr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714181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00050" indent="-400050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0813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1354235"/>
            <a:ext cx="8229600" cy="3224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paragraph Text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57200" y="96281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all" dirty="0">
                <a:solidFill>
                  <a:schemeClr val="tx2"/>
                </a:solidFill>
              </a:rPr>
              <a:t>Click to edit</a:t>
            </a:r>
            <a:r>
              <a:rPr lang="en-US" cap="all" baseline="0" dirty="0">
                <a:solidFill>
                  <a:schemeClr val="tx2"/>
                </a:solidFill>
              </a:rPr>
              <a:t> Subtitle</a:t>
            </a:r>
            <a:endParaRPr lang="en-US" cap="al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62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F90FD14-677E-6842-9EA4-3E0400007A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200151"/>
            <a:ext cx="4025153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A555F088-5C6B-B04F-A1FF-2EAFAB35AC8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61647" y="1200150"/>
            <a:ext cx="4025153" cy="315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663" indent="-347663">
              <a:buClr>
                <a:srgbClr val="00806C"/>
              </a:buClr>
              <a:buSzPct val="130000"/>
              <a:buFont typeface="Wingdings" pitchFamily="2" charset="2"/>
              <a:buChar char="§"/>
              <a:tabLst/>
              <a:defRPr sz="2400"/>
            </a:lvl1pPr>
            <a:lvl2pPr marL="742950" indent="-285750">
              <a:buClr>
                <a:srgbClr val="00806C"/>
              </a:buClr>
              <a:buSzPct val="130000"/>
              <a:buFont typeface="Arial" panose="020B0604020202020204" pitchFamily="34" charset="0"/>
              <a:buChar char="•"/>
              <a:defRPr sz="2000"/>
            </a:lvl2pPr>
            <a:lvl3pPr marL="1035050" indent="-288925">
              <a:buClr>
                <a:srgbClr val="00806C"/>
              </a:buClr>
              <a:buSzPct val="100000"/>
              <a:buFont typeface="Courier New" panose="02070309020205020404" pitchFamily="49" charset="0"/>
              <a:buChar char="o"/>
              <a:tabLst/>
              <a:defRPr sz="1800"/>
            </a:lvl3pPr>
          </a:lstStyle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623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5791201" y="270956"/>
            <a:ext cx="3008314" cy="1826021"/>
          </a:xfrm>
        </p:spPr>
        <p:txBody>
          <a:bodyPr anchor="b" anchorCtr="0">
            <a:normAutofit/>
          </a:bodyPr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791201" y="2191488"/>
            <a:ext cx="3008314" cy="18193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39171" y="313071"/>
            <a:ext cx="5095247" cy="4188592"/>
          </a:xfr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</p:spTree>
    <p:extLst>
      <p:ext uri="{BB962C8B-B14F-4D97-AF65-F5344CB8AC3E}">
        <p14:creationId xmlns:p14="http://schemas.microsoft.com/office/powerpoint/2010/main" val="95413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5AC736-7BD3-7942-A49C-F26180873A0A}"/>
              </a:ext>
            </a:extLst>
          </p:cNvPr>
          <p:cNvSpPr/>
          <p:nvPr userDrawn="1"/>
        </p:nvSpPr>
        <p:spPr>
          <a:xfrm>
            <a:off x="0" y="0"/>
            <a:ext cx="9144000" cy="1461155"/>
          </a:xfrm>
          <a:prstGeom prst="rect">
            <a:avLst/>
          </a:prstGeom>
          <a:gradFill>
            <a:gsLst>
              <a:gs pos="100000">
                <a:srgbClr val="00806C"/>
              </a:gs>
              <a:gs pos="25000">
                <a:srgbClr val="005A55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04567" y="1257871"/>
            <a:ext cx="2850596" cy="2717524"/>
          </a:xfrm>
          <a:solidFill>
            <a:schemeClr val="tx2">
              <a:lumMod val="20000"/>
              <a:lumOff val="80000"/>
            </a:schemeClr>
          </a:solidFill>
          <a:ln w="79375" cap="flat">
            <a:solidFill>
              <a:schemeClr val="bg1"/>
            </a:solidFill>
            <a:miter lim="800000"/>
          </a:ln>
          <a:effectLst>
            <a:outerShdw blurRad="508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3638697" y="1606698"/>
            <a:ext cx="5048102" cy="27798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dirty="0"/>
              <a:t>Click to add Presenter Bio/Info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About Us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57201" y="4058093"/>
            <a:ext cx="2951017" cy="62558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Caption</a:t>
            </a:r>
          </a:p>
        </p:txBody>
      </p:sp>
    </p:spTree>
    <p:extLst>
      <p:ext uri="{BB962C8B-B14F-4D97-AF65-F5344CB8AC3E}">
        <p14:creationId xmlns:p14="http://schemas.microsoft.com/office/powerpoint/2010/main" val="34642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Bullets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2846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4" r:id="rId3"/>
    <p:sldLayoutId id="2147483660" r:id="rId4"/>
    <p:sldLayoutId id="2147483658" r:id="rId5"/>
    <p:sldLayoutId id="2147483656" r:id="rId6"/>
    <p:sldLayoutId id="2147483659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01638" indent="-393700" algn="l" defTabSz="457200" rtl="0" eaLnBrk="1" latinLnBrk="0" hangingPunct="1">
        <a:spcBef>
          <a:spcPct val="20000"/>
        </a:spcBef>
        <a:buClr>
          <a:srgbClr val="00806C"/>
        </a:buClr>
        <a:buSzPct val="130000"/>
        <a:buFont typeface="Wingdings" pitchFamily="2" charset="2"/>
        <a:buChar char="§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341313" algn="l" defTabSz="457200" rtl="0" eaLnBrk="1" latinLnBrk="0" hangingPunct="1">
        <a:spcBef>
          <a:spcPct val="20000"/>
        </a:spcBef>
        <a:buClr>
          <a:srgbClr val="00806C"/>
        </a:buClr>
        <a:buSzPct val="120000"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613" indent="-285750" algn="l" defTabSz="457200" rtl="0" eaLnBrk="1" latinLnBrk="0" hangingPunct="1">
        <a:spcBef>
          <a:spcPct val="20000"/>
        </a:spcBef>
        <a:buClr>
          <a:srgbClr val="00806C"/>
        </a:buClr>
        <a:buSzPct val="90000"/>
        <a:buFont typeface="Courier New" panose="02070309020205020404" pitchFamily="49" charset="0"/>
        <a:buChar char="o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555718-5262-0BAC-F626-0ABC6B0545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F849894-2CCC-B0F9-0381-4844684664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1F5773-C9D7-1E32-F5E1-CC15B1D0DB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208537-ABE1-8C48-179C-7B7DA508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C4CA22E-B01A-B380-C26A-2AB06C5C2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3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3817C12-1177-70DC-AEB1-20B7EC0AA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E09927-1084-BF11-2AF9-50E018D53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86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FE3C874-4FB5-C15A-57C6-34D7BE77A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18270-9B79-9C2D-82BD-1447392AE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846E5D-4897-77FF-133B-6FB549CE857E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71B7DC5-24EC-2AE6-2F64-25C526C3A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B5A52E-7040-4E76-DB97-671348C433E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2AC7C83-47C6-3D68-37E3-1899ED9691A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06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02FF05-82CE-8E39-9579-45B3175DCD1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83D5553-145A-E43F-0CFF-649D77E06FF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ADDF76F-8952-9E18-9B14-61B5A383B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A506F0F-7560-9EDD-370D-14974B88F61A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06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LX24-Baltimore">
      <a:dk1>
        <a:srgbClr val="5E5E5E"/>
      </a:dk1>
      <a:lt1>
        <a:srgbClr val="FFFFFF"/>
      </a:lt1>
      <a:dk2>
        <a:srgbClr val="999A98"/>
      </a:dk2>
      <a:lt2>
        <a:srgbClr val="F0F2F7"/>
      </a:lt2>
      <a:accent1>
        <a:srgbClr val="007367"/>
      </a:accent1>
      <a:accent2>
        <a:srgbClr val="005A54"/>
      </a:accent2>
      <a:accent3>
        <a:srgbClr val="008C76"/>
      </a:accent3>
      <a:accent4>
        <a:srgbClr val="FECB1F"/>
      </a:accent4>
      <a:accent5>
        <a:srgbClr val="FFFEFD"/>
      </a:accent5>
      <a:accent6>
        <a:srgbClr val="FFFFFE"/>
      </a:accent6>
      <a:hlink>
        <a:srgbClr val="0089C4"/>
      </a:hlink>
      <a:folHlink>
        <a:srgbClr val="30519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AE36A36C-337C-8F47-B220-4EC195D90D67}" vid="{A4655E9A-651C-1548-96BC-8B9F67C4AC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0</Words>
  <Application>Microsoft Macintosh PowerPoint</Application>
  <PresentationFormat>On-screen Show (16:9)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Lane</dc:creator>
  <cp:lastModifiedBy>Steven Lane</cp:lastModifiedBy>
  <cp:revision>2</cp:revision>
  <dcterms:created xsi:type="dcterms:W3CDTF">2023-09-06T15:32:26Z</dcterms:created>
  <dcterms:modified xsi:type="dcterms:W3CDTF">2023-09-06T19:45:35Z</dcterms:modified>
</cp:coreProperties>
</file>