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1E2D"/>
    <a:srgbClr val="BC2030"/>
    <a:srgbClr val="005A55"/>
    <a:srgbClr val="FAE996"/>
    <a:srgbClr val="00806C"/>
    <a:srgbClr val="991B28"/>
    <a:srgbClr val="585858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/>
    <p:restoredTop sz="96327"/>
  </p:normalViewPr>
  <p:slideViewPr>
    <p:cSldViewPr snapToGrid="0" snapToObjects="1">
      <p:cViewPr varScale="1">
        <p:scale>
          <a:sx n="198" d="100"/>
          <a:sy n="198" d="100"/>
        </p:scale>
        <p:origin x="108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2404E13-85E1-A343-A874-6F0DAA7B2B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3928" y="1480783"/>
            <a:ext cx="7369791" cy="1897507"/>
          </a:xfrm>
          <a:prstGeom prst="rect">
            <a:avLst/>
          </a:prstGeom>
        </p:spPr>
        <p:txBody>
          <a:bodyPr/>
          <a:lstStyle>
            <a:lvl1pPr algn="l">
              <a:defRPr b="1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Your Presentation </a:t>
            </a:r>
            <a:br>
              <a:rPr lang="en-US" dirty="0"/>
            </a:br>
            <a:r>
              <a:rPr lang="en-US" dirty="0"/>
              <a:t>Title Here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E81CFA2-995E-AC46-BE87-30FF50AD38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3928" y="3714878"/>
            <a:ext cx="7369791" cy="84357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400" b="1" i="0" cap="all">
                <a:solidFill>
                  <a:schemeClr val="accent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6B39129-1FA0-88CF-D3D6-CB71E8795168}"/>
              </a:ext>
            </a:extLst>
          </p:cNvPr>
          <p:cNvCxnSpPr>
            <a:cxnSpLocks/>
          </p:cNvCxnSpPr>
          <p:nvPr userDrawn="1"/>
        </p:nvCxnSpPr>
        <p:spPr>
          <a:xfrm>
            <a:off x="627798" y="3539352"/>
            <a:ext cx="7888406" cy="0"/>
          </a:xfrm>
          <a:prstGeom prst="line">
            <a:avLst/>
          </a:prstGeom>
          <a:ln>
            <a:solidFill>
              <a:srgbClr val="BE1E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66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AE085-10A2-0C5D-EC1B-F4ECF75C5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3236" y="286603"/>
            <a:ext cx="7476856" cy="4578824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81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idx="1" hasCustomPrompt="1"/>
          </p:nvPr>
        </p:nvSpPr>
        <p:spPr>
          <a:xfrm>
            <a:off x="365760" y="1070198"/>
            <a:ext cx="7028597" cy="3815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00050" indent="-400050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75B897A-05AA-98A5-A9F6-5418CE5BAD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205979"/>
            <a:ext cx="7028597" cy="734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F72ECDD-BB9D-D92A-D8F7-B41404685437}"/>
              </a:ext>
            </a:extLst>
          </p:cNvPr>
          <p:cNvCxnSpPr>
            <a:cxnSpLocks/>
          </p:cNvCxnSpPr>
          <p:nvPr userDrawn="1"/>
        </p:nvCxnSpPr>
        <p:spPr>
          <a:xfrm>
            <a:off x="365760" y="962810"/>
            <a:ext cx="7028597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139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idx="1" hasCustomPrompt="1"/>
          </p:nvPr>
        </p:nvSpPr>
        <p:spPr>
          <a:xfrm>
            <a:off x="365760" y="1562669"/>
            <a:ext cx="7028597" cy="3309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Click to edit paragraph Text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365760" y="1051063"/>
            <a:ext cx="832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cap="all" dirty="0">
                <a:solidFill>
                  <a:schemeClr val="tx2"/>
                </a:solidFill>
              </a:rPr>
              <a:t>Click to edit</a:t>
            </a:r>
            <a:r>
              <a:rPr lang="en-US" cap="all" baseline="0" dirty="0">
                <a:solidFill>
                  <a:schemeClr val="tx2"/>
                </a:solidFill>
              </a:rPr>
              <a:t> Subtitle</a:t>
            </a:r>
            <a:endParaRPr lang="en-US" cap="all" dirty="0">
              <a:solidFill>
                <a:schemeClr val="tx2"/>
              </a:solidFill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FFD92634-A393-B245-8D76-5ACA786765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205979"/>
            <a:ext cx="7028597" cy="734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1661A2-2C8C-A01C-0B4D-E72A51AB478F}"/>
              </a:ext>
            </a:extLst>
          </p:cNvPr>
          <p:cNvCxnSpPr>
            <a:cxnSpLocks/>
          </p:cNvCxnSpPr>
          <p:nvPr userDrawn="1"/>
        </p:nvCxnSpPr>
        <p:spPr>
          <a:xfrm>
            <a:off x="365760" y="962810"/>
            <a:ext cx="7028597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623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F90FD14-677E-6842-9EA4-3E0400007A3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7553" y="1096185"/>
            <a:ext cx="3474720" cy="3841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663" indent="-347663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 sz="2400"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 sz="2000"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 sz="1800"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555F088-5C6B-B04F-A1FF-2EAFAB35AC8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919637" y="1096185"/>
            <a:ext cx="3474720" cy="3841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663" indent="-347663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 sz="2400"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 sz="2000"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 sz="1800"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2812116E-2DB4-B6BB-F262-A54344BE4B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205979"/>
            <a:ext cx="7028597" cy="734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A17B7E-1D08-FE4E-F114-B3874FC398C9}"/>
              </a:ext>
            </a:extLst>
          </p:cNvPr>
          <p:cNvCxnSpPr>
            <a:cxnSpLocks/>
          </p:cNvCxnSpPr>
          <p:nvPr userDrawn="1"/>
        </p:nvCxnSpPr>
        <p:spPr>
          <a:xfrm>
            <a:off x="365760" y="962810"/>
            <a:ext cx="7028597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3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16292" y="368494"/>
            <a:ext cx="2240506" cy="1597879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216293" y="2149526"/>
            <a:ext cx="2240506" cy="25043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0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Caption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654488" y="313070"/>
            <a:ext cx="4838133" cy="45114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9375" cap="flat">
            <a:solidFill>
              <a:schemeClr val="bg1"/>
            </a:solidFill>
            <a:miter lim="800000"/>
          </a:ln>
          <a:effectLst>
            <a:outerShdw blurRad="508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60C63CD-50FC-99F6-DA94-E3C23103E2E9}"/>
              </a:ext>
            </a:extLst>
          </p:cNvPr>
          <p:cNvCxnSpPr>
            <a:cxnSpLocks/>
          </p:cNvCxnSpPr>
          <p:nvPr userDrawn="1"/>
        </p:nvCxnSpPr>
        <p:spPr>
          <a:xfrm>
            <a:off x="216292" y="1983116"/>
            <a:ext cx="2240506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133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1266" y="1297379"/>
            <a:ext cx="2960948" cy="29341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9375" cap="flat">
            <a:solidFill>
              <a:schemeClr val="bg1"/>
            </a:solidFill>
            <a:miter lim="800000"/>
          </a:ln>
          <a:effectLst>
            <a:outerShdw blurRad="508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3582537" y="1297379"/>
            <a:ext cx="3923733" cy="35139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dirty="0"/>
              <a:t>Click to add Presenter Bio/Info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13900" y="205979"/>
            <a:ext cx="719237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About Us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3" hasCustomPrompt="1"/>
          </p:nvPr>
        </p:nvSpPr>
        <p:spPr>
          <a:xfrm>
            <a:off x="313900" y="4415488"/>
            <a:ext cx="3008314" cy="3958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Caption</a:t>
            </a:r>
          </a:p>
        </p:txBody>
      </p:sp>
    </p:spTree>
    <p:extLst>
      <p:ext uri="{BB962C8B-B14F-4D97-AF65-F5344CB8AC3E}">
        <p14:creationId xmlns:p14="http://schemas.microsoft.com/office/powerpoint/2010/main" val="34642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05979"/>
            <a:ext cx="7124131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00151"/>
            <a:ext cx="7124131" cy="3672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2846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4" r:id="rId3"/>
    <p:sldLayoutId id="2147483660" r:id="rId4"/>
    <p:sldLayoutId id="2147483658" r:id="rId5"/>
    <p:sldLayoutId id="2147483656" r:id="rId6"/>
    <p:sldLayoutId id="2147483659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01638" indent="-393700" algn="l" defTabSz="457200" rtl="0" eaLnBrk="1" latinLnBrk="0" hangingPunct="1">
        <a:spcBef>
          <a:spcPct val="20000"/>
        </a:spcBef>
        <a:buClr>
          <a:srgbClr val="00806C"/>
        </a:buClr>
        <a:buSzPct val="130000"/>
        <a:buFont typeface="Wingdings" pitchFamily="2" charset="2"/>
        <a:buChar char="§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04863" indent="-341313" algn="l" defTabSz="457200" rtl="0" eaLnBrk="1" latinLnBrk="0" hangingPunct="1">
        <a:spcBef>
          <a:spcPct val="20000"/>
        </a:spcBef>
        <a:buClr>
          <a:srgbClr val="00806C"/>
        </a:buClr>
        <a:buSzPct val="120000"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90613" indent="-285750" algn="l" defTabSz="457200" rtl="0" eaLnBrk="1" latinLnBrk="0" hangingPunct="1">
        <a:spcBef>
          <a:spcPct val="20000"/>
        </a:spcBef>
        <a:buClr>
          <a:srgbClr val="00806C"/>
        </a:buClr>
        <a:buSzPct val="90000"/>
        <a:buFont typeface="Courier New" panose="02070309020205020404" pitchFamily="49" charset="0"/>
        <a:buChar char="o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8C9CA4-B9A2-E87A-4F82-446DA88C22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084CDE8-3D08-3D0F-0C80-C68C15B850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7C5317A-37EB-3965-AA61-A454D3F615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884833E-1C80-5C53-7F33-CA5E19F85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E4ADBD-167F-8DDC-0C34-55BA01C19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3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C9D8E6-1DCC-AE1D-6715-B0727B8A9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55CC0B-A122-721B-A2CE-8A145C494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8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B9A5A4-3F24-F215-5ABB-C796C686B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7B6868-5FC4-B175-49E9-97E255A820FF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B385B56-9DE7-266C-2923-D3C3D44B9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2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B78675-331D-291E-0DAC-A07E5478E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F15CD5E-34B6-9618-7949-6E9DF91BCAF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5D896F2-6D11-79C5-674E-74DC09930DB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406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B4CEEF8-5503-D36A-752C-5B9397D8F40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BB65FC1-82B6-5F0C-66A1-C02C43FCE6E3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2A2C1F1-1917-5452-ACCD-7D642D198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3EA04D-F262-982A-FFC3-FE862C0EB2B1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06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LX24-Theme-Colors">
      <a:dk1>
        <a:srgbClr val="5E5E5E"/>
      </a:dk1>
      <a:lt1>
        <a:srgbClr val="FFFFFF"/>
      </a:lt1>
      <a:dk2>
        <a:srgbClr val="999A98"/>
      </a:dk2>
      <a:lt2>
        <a:srgbClr val="F0F2F7"/>
      </a:lt2>
      <a:accent1>
        <a:srgbClr val="007367"/>
      </a:accent1>
      <a:accent2>
        <a:srgbClr val="005A54"/>
      </a:accent2>
      <a:accent3>
        <a:srgbClr val="008C76"/>
      </a:accent3>
      <a:accent4>
        <a:srgbClr val="FECB1F"/>
      </a:accent4>
      <a:accent5>
        <a:srgbClr val="FFFEFD"/>
      </a:accent5>
      <a:accent6>
        <a:srgbClr val="BE1D2C"/>
      </a:accent6>
      <a:hlink>
        <a:srgbClr val="0089C4"/>
      </a:hlink>
      <a:folHlink>
        <a:srgbClr val="3051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AE36A36C-337C-8F47-B220-4EC195D90D67}" vid="{A4655E9A-651C-1548-96BC-8B9F67C4AC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0</Words>
  <Application>Microsoft Macintosh PowerPoint</Application>
  <PresentationFormat>On-screen Show (16:9)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Lane</dc:creator>
  <cp:lastModifiedBy>Steven Lane</cp:lastModifiedBy>
  <cp:revision>5</cp:revision>
  <dcterms:created xsi:type="dcterms:W3CDTF">2023-09-06T15:32:26Z</dcterms:created>
  <dcterms:modified xsi:type="dcterms:W3CDTF">2023-09-06T19:46:55Z</dcterms:modified>
</cp:coreProperties>
</file>